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858000" cy="994727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4" autoAdjust="0"/>
    <p:restoredTop sz="94660"/>
  </p:normalViewPr>
  <p:slideViewPr>
    <p:cSldViewPr>
      <p:cViewPr>
        <p:scale>
          <a:sx n="75" d="100"/>
          <a:sy n="75" d="100"/>
        </p:scale>
        <p:origin x="-1308" y="-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49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92" y="0"/>
            <a:ext cx="297249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562"/>
            <a:ext cx="2972498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92" y="9448562"/>
            <a:ext cx="2972498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27F619-641C-4C6A-B8F4-6FD4354CB8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49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92" y="0"/>
            <a:ext cx="297249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8363" y="746125"/>
            <a:ext cx="2581275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962" y="4725075"/>
            <a:ext cx="5486078" cy="447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562"/>
            <a:ext cx="2972498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92" y="9448562"/>
            <a:ext cx="2972498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201D14-1BD7-4D4A-AA09-F8E35B9A87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A300B-7AFE-4930-B502-48E3E6C11BEE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FF80B-B02F-4EFD-8900-68BA54C4F6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E7C00-D60A-4441-95D3-12077FBB69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D5B95-8A11-462F-B596-36F803924D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0FD35-27A0-4FED-AD09-EA69C30711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C84F0-099E-4D24-9A11-FACB84E333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867EC-219D-4360-A2BB-30CB73F8C2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44A7-EE35-443A-B705-1BC27882B1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536F6-C660-44B8-B83D-08EF0BB999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54CB-840C-4AEA-ADF7-197AFA42A3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F836F-A269-4949-97C5-2778F1DE30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BF2F8-C3D6-44DE-8160-F42DD40DB1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E6117B-069C-4517-8B76-4B9A908A24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0" y="2209800"/>
            <a:ext cx="6781800" cy="21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   </a:t>
            </a:r>
          </a:p>
          <a:p>
            <a:pPr>
              <a:lnSpc>
                <a:spcPts val="2600"/>
              </a:lnSpc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   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2600"/>
              </a:lnSpc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                 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2300"/>
              </a:lnSpc>
            </a:pP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2300"/>
              </a:lnSpc>
            </a:pPr>
            <a:endParaRPr lang="zh-CN" alt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3316</TotalTime>
  <Words>4</Words>
  <Application>Microsoft Office PowerPoint</Application>
  <PresentationFormat>A4 纸张(210x297 毫米)</PresentationFormat>
  <Paragraphs>5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默认设计模板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lenovo</cp:lastModifiedBy>
  <cp:revision>214</cp:revision>
  <cp:lastPrinted>1601-01-01T00:00:00Z</cp:lastPrinted>
  <dcterms:created xsi:type="dcterms:W3CDTF">1601-01-01T00:00:00Z</dcterms:created>
  <dcterms:modified xsi:type="dcterms:W3CDTF">2017-11-01T03:40:57Z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